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c9c711c324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c9c711c32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c9c711c324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c9c711c324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c9c711c324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c9c711c324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cb0a3ea3f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cb0a3ea3f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cb0a3ea3f9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cb0a3ea3f9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c9c711c324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c9c711c324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cb0a3ea3f9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cb0a3ea3f9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drive.google.com/file/d/1yQjlGFELFiwB0QKfUUsu-rrJI1bJ2ggO/view" TargetMode="External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641075" y="494125"/>
            <a:ext cx="7699200" cy="18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МЫ России верные –</a:t>
            </a:r>
            <a:endParaRPr sz="7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в космосе</a:t>
            </a:r>
            <a:endParaRPr sz="7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МЫ первые!</a:t>
            </a:r>
            <a:endParaRPr sz="7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/>
        </p:nvSpPr>
        <p:spPr>
          <a:xfrm>
            <a:off x="733625" y="3101000"/>
            <a:ext cx="8102700" cy="15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4300">
                <a:solidFill>
                  <a:srgbClr val="98000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Быть первым в космосе – можно ли мечтать о большем?</a:t>
            </a:r>
            <a:endParaRPr b="1" i="1" sz="4300">
              <a:solidFill>
                <a:srgbClr val="980000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/>
        </p:nvSpPr>
        <p:spPr>
          <a:xfrm>
            <a:off x="534625" y="4121175"/>
            <a:ext cx="8274300" cy="8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3700">
                <a:solidFill>
                  <a:srgbClr val="98000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Валентина Владимировна Терешкова</a:t>
            </a:r>
            <a:endParaRPr b="1" i="1" sz="3700">
              <a:solidFill>
                <a:srgbClr val="980000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170400" y="44171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3600">
                <a:solidFill>
                  <a:srgbClr val="98000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Алексей Архипович Леонов</a:t>
            </a:r>
            <a:endParaRPr b="1" i="1" sz="3600">
              <a:solidFill>
                <a:srgbClr val="980000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 title="IMG_8381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4825" y="0"/>
            <a:ext cx="6792725" cy="509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728" y="0"/>
            <a:ext cx="800544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/>
          <p:nvPr>
            <p:ph type="title"/>
          </p:nvPr>
        </p:nvSpPr>
        <p:spPr>
          <a:xfrm>
            <a:off x="0" y="42254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4800">
                <a:solidFill>
                  <a:srgbClr val="98000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Сергей Павлович Королёв</a:t>
            </a:r>
            <a:endParaRPr b="1" i="1" sz="4800">
              <a:solidFill>
                <a:srgbClr val="980000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88500"/>
            <a:ext cx="9311656" cy="523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